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1908C5D-1151-48AC-8555-0C4DA5D71179}" v="2" dt="2026-06-15T12:01:12.5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9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59B51B-D50A-7129-FCE8-54B4D40516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7CEB75-7EFE-BD8B-9487-1C9C569979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79F642-A7DF-27F9-59DD-08049609D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636EA-E0F3-154C-6603-0C696F6136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F25076-80A5-B583-B17E-138B90214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938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AE246-C17C-A259-B8AF-DF90679E18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A4C5B0-1673-D53D-7639-26E1BA9BEA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FD5651-E712-542C-F536-7ACA166C7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11F2E6-3C6F-2FE5-D5D3-4D0F5E4DF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578E0C-CC27-2E8F-8562-A236F982D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504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2E1951-2463-C4F9-B4F2-980231900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92FA5E-8C5D-A10B-06CC-0165E74454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6CF708-FDFD-A0D8-F51E-7060E850E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1C2694-7C76-EFDF-1248-84D04EFA1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A21C48-384E-3980-0A63-AB36D919B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526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06EF9-D0F0-9199-DE4F-7B8DA5214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B6FBC1-3B3B-3832-3C5E-EAB17156DF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CA0AC1-23B5-4E9C-6410-3F32A74AB8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EBCFFE-C355-C839-3B75-325630FDD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652B4A-4ED8-CAAA-B0FC-E4607394F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9E802D-3459-AD46-533D-FEA5B5A3B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231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50248C-6600-A974-706C-F0ABD1082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20759-C761-2F6C-720D-2816E32301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85C792-8E17-590D-63C2-7A9D82C431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4A0FB7-8713-3251-CEF2-13BAD6E2B4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0A4283-DB04-9AEC-8E14-08C4D77409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CF5BF55-DD38-B390-4EB4-DDB973958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D5FAC16-9978-7583-59AD-50A7FC02A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95B88CF-C264-65F0-870E-2D87BA2F2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344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63E071-737E-A251-E61B-037F8090D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32D246-7F3C-38FE-28B1-A4F399C14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586781-337D-BC1B-15DA-BA18793EC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F08014-CE9C-DF6C-1513-223142ADF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202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267944-4533-AAA3-0482-67E3DAA951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0CA048-6107-1FA2-9357-503F61939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EDF1F9-D217-41DD-2729-EBA73EE0E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118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93AFB-C41C-EF5D-16A8-F4748D63A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85A294-BE61-2707-DEE8-D4A633B39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C408BE-6DFB-1490-2BB0-AA5192677D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C50BF0-8BD7-FECB-C8B0-C2D6B77F6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D9DF78-C305-4E8F-D458-16419E941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8F6B3F-E81F-8493-36B1-7AB75DAB8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462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4727AC-0A34-5DEB-73EE-2E9385237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9C86385-9F94-177C-4B2F-5A808C4089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8D7038-3DCA-0B38-D8D4-76B08B7E93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37774A-DD84-F11A-F924-59DB977E4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2B0CD1-C6FB-7E50-F2DD-E9DD520AA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E83553-2A58-F10E-47B5-B45A40879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260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FA16A-D80F-2155-D216-4553BB11F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5289A0-FA84-85E7-7451-DE069776E0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B1E0AB-6369-D091-054F-F61903E76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7D8020-152D-5BA2-99FE-AAF496A79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338E85-9640-F635-4C2A-5C781CBB7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209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8562AB-CA5A-1CA7-9CA2-A263A08E8E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584BDC-9440-CC06-75B7-17BB2BE363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C0173C-ED6D-B172-73CC-EA2950BC5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A07481-C955-3CF7-B3B4-E2A10948D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3EE4E2-60D0-C28E-F454-A8E0B57E4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87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D29A47-FFF9-DD00-9A91-B79076E88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6E3003-F19D-DDCD-0A88-F51100079B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DDAD96-AEFB-B8D1-EA6F-4A2370A9F6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7A1550-61CF-7B38-7075-58CCCBB0D8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8B2939-7CB5-4056-C7CE-93FE98370B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020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D1E8324-753E-4628-8884-0380F04CC640}"/>
              </a:ext>
            </a:extLst>
          </p:cNvPr>
          <p:cNvSpPr txBox="1"/>
          <p:nvPr/>
        </p:nvSpPr>
        <p:spPr>
          <a:xfrm>
            <a:off x="7320466" y="609600"/>
            <a:ext cx="4140014" cy="1330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noProof="0" dirty="0">
                <a:latin typeface="+mj-lt"/>
                <a:ea typeface="+mj-ea"/>
                <a:cs typeface="+mj-cs"/>
              </a:rPr>
              <a:t>Weekly Award Winners</a:t>
            </a:r>
          </a:p>
        </p:txBody>
      </p:sp>
      <p:pic>
        <p:nvPicPr>
          <p:cNvPr id="3" name="Picture 2" descr="Gold medal">
            <a:extLst>
              <a:ext uri="{FF2B5EF4-FFF2-40B4-BE49-F238E27FC236}">
                <a16:creationId xmlns:a16="http://schemas.microsoft.com/office/drawing/2014/main" id="{60BB9C54-A3D1-BE9F-7C43-2AB23F2161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2824" b="-1"/>
          <a:stretch>
            <a:fillRect/>
          </a:stretch>
        </p:blipFill>
        <p:spPr>
          <a:xfrm>
            <a:off x="20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4F19074-C650-4388-B9AD-2D57A6D4C17C}"/>
              </a:ext>
            </a:extLst>
          </p:cNvPr>
          <p:cNvSpPr txBox="1"/>
          <p:nvPr/>
        </p:nvSpPr>
        <p:spPr>
          <a:xfrm>
            <a:off x="7320465" y="1940439"/>
            <a:ext cx="4558750" cy="46222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br>
              <a:rPr lang="en-US" sz="1300" b="1" noProof="0" dirty="0"/>
            </a:br>
            <a:endParaRPr lang="en-US" sz="1300" b="1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96B42C-9DA8-4043-843D-47E999FE002D}"/>
              </a:ext>
            </a:extLst>
          </p:cNvPr>
          <p:cNvSpPr txBox="1"/>
          <p:nvPr/>
        </p:nvSpPr>
        <p:spPr>
          <a:xfrm>
            <a:off x="620785" y="2886516"/>
            <a:ext cx="473206" cy="12157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endParaRPr lang="en-GB" sz="1400" noProof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1400" noProof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1400" noProof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600"/>
              </a:spcAft>
            </a:pPr>
            <a:endParaRPr lang="en-GB" sz="1600" noProof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0132B44-25A9-4634-94A7-B0A352FA43D2}"/>
              </a:ext>
            </a:extLst>
          </p:cNvPr>
          <p:cNvSpPr txBox="1"/>
          <p:nvPr/>
        </p:nvSpPr>
        <p:spPr>
          <a:xfrm>
            <a:off x="5830701" y="4188823"/>
            <a:ext cx="2776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600" noProof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1BF75D-E5D7-AD93-9123-CC18C5E50DD8}"/>
              </a:ext>
            </a:extLst>
          </p:cNvPr>
          <p:cNvSpPr txBox="1"/>
          <p:nvPr/>
        </p:nvSpPr>
        <p:spPr>
          <a:xfrm>
            <a:off x="7168261" y="1940438"/>
            <a:ext cx="4558750" cy="47397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2000" b="1" dirty="0">
              <a:latin typeface="Kinetic Letters Joined"/>
              <a:cs typeface="Calibri"/>
            </a:endParaRPr>
          </a:p>
          <a:p>
            <a:r>
              <a:rPr lang="en-GB" sz="2600" b="1" dirty="0">
                <a:latin typeface="Kinetic Letters Joined"/>
                <a:cs typeface="Calibri"/>
              </a:rPr>
              <a:t>Class Ducklings for week ending 12</a:t>
            </a:r>
            <a:r>
              <a:rPr lang="en-GB" sz="2600" b="1" baseline="30000" dirty="0">
                <a:latin typeface="Kinetic Letters Joined"/>
                <a:cs typeface="Calibri"/>
              </a:rPr>
              <a:t>th</a:t>
            </a:r>
            <a:r>
              <a:rPr lang="en-GB" sz="2600" b="1" dirty="0">
                <a:latin typeface="Kinetic Letters Joined"/>
                <a:cs typeface="Calibri"/>
              </a:rPr>
              <a:t> June 2026</a:t>
            </a:r>
            <a:endParaRPr lang="en-GB" sz="2600" dirty="0">
              <a:latin typeface="Kinetic Letters Joined" panose="00000500000000000000" pitchFamily="50" charset="0"/>
              <a:cs typeface="Calibri" panose="020F0502020204030204" pitchFamily="34" charset="0"/>
            </a:endParaRPr>
          </a:p>
          <a:p>
            <a:endParaRPr lang="en-GB" sz="2600" b="1" dirty="0">
              <a:latin typeface="Kinetic Letters Joined"/>
              <a:cs typeface="Calibri"/>
            </a:endParaRPr>
          </a:p>
          <a:p>
            <a:r>
              <a:rPr lang="en-GB" sz="2400" dirty="0">
                <a:latin typeface="Kinetic Letters Joined" panose="00000500000000000000" pitchFamily="50" charset="0"/>
                <a:cs typeface="Calibri" panose="020F0502020204030204" pitchFamily="34" charset="0"/>
              </a:rPr>
              <a:t>Reading Award – </a:t>
            </a:r>
            <a:br>
              <a:rPr lang="en-GB" sz="2400" dirty="0">
                <a:latin typeface="Kinetic Letters Joined" panose="00000500000000000000" pitchFamily="50" charset="0"/>
                <a:cs typeface="Calibri" panose="020F0502020204030204" pitchFamily="34" charset="0"/>
              </a:rPr>
            </a:br>
            <a:endParaRPr lang="en-GB" sz="2400" dirty="0">
              <a:latin typeface="Kinetic Letters Joined" panose="00000500000000000000" pitchFamily="50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Kinetic Letters Joined" panose="00000500000000000000" pitchFamily="50" charset="0"/>
                <a:cs typeface="Calibri" panose="020F0502020204030204" pitchFamily="34" charset="0"/>
              </a:rPr>
              <a:t>Writing Award – Esme</a:t>
            </a:r>
          </a:p>
          <a:p>
            <a:endParaRPr lang="en-GB" sz="2400" dirty="0">
              <a:latin typeface="Kinetic Letters Joined" panose="00000500000000000000" pitchFamily="50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Kinetic Letters Joined" panose="00000500000000000000" pitchFamily="50" charset="0"/>
                <a:cs typeface="Calibri" panose="020F0502020204030204" pitchFamily="34" charset="0"/>
              </a:rPr>
              <a:t>Maths Award – Renai</a:t>
            </a:r>
          </a:p>
          <a:p>
            <a:endParaRPr lang="en-GB" sz="2400" dirty="0">
              <a:latin typeface="Kinetic Letters Joined" panose="00000500000000000000" pitchFamily="50" charset="0"/>
              <a:cs typeface="Calibri" panose="020F0502020204030204" pitchFamily="34" charset="0"/>
            </a:endParaRPr>
          </a:p>
          <a:p>
            <a:r>
              <a:rPr lang="en-GB" sz="2400">
                <a:latin typeface="Kinetic Letters Joined" panose="00000500000000000000" pitchFamily="50" charset="0"/>
                <a:cs typeface="Calibri" panose="020F0502020204030204" pitchFamily="34" charset="0"/>
              </a:rPr>
              <a:t>Special Award – Arlo-Blue</a:t>
            </a:r>
          </a:p>
          <a:p>
            <a:br>
              <a:rPr lang="en-GB" dirty="0">
                <a:latin typeface="Kinetic Letters Joined" panose="00000500000000000000" pitchFamily="50" charset="0"/>
                <a:cs typeface="Calibri" panose="020F0502020204030204" pitchFamily="34" charset="0"/>
              </a:rPr>
            </a:br>
            <a:endParaRPr lang="en-GB" dirty="0">
              <a:latin typeface="Kinetic Letters Joined" panose="00000500000000000000" pitchFamily="50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2484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683</TotalTime>
  <Words>30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Calibri</vt:lpstr>
      <vt:lpstr>Kinetic Letters Joined</vt:lpstr>
      <vt:lpstr>Office Theme</vt:lpstr>
      <vt:lpstr>PowerPoint Presentation</vt:lpstr>
    </vt:vector>
  </TitlesOfParts>
  <Company>Springfield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Mrs S Ross</dc:creator>
  <cp:lastModifiedBy>Mrs S Ross</cp:lastModifiedBy>
  <cp:revision>3</cp:revision>
  <dcterms:created xsi:type="dcterms:W3CDTF">2026-01-30T09:33:26Z</dcterms:created>
  <dcterms:modified xsi:type="dcterms:W3CDTF">2026-06-15T12:01:26Z</dcterms:modified>
</cp:coreProperties>
</file>